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8" r:id="rId5"/>
    <p:sldId id="257" r:id="rId6"/>
    <p:sldId id="268" r:id="rId7"/>
    <p:sldId id="269" r:id="rId8"/>
    <p:sldId id="261" r:id="rId9"/>
    <p:sldId id="262" r:id="rId10"/>
    <p:sldId id="264" r:id="rId11"/>
    <p:sldId id="265" r:id="rId12"/>
    <p:sldId id="266" r:id="rId13"/>
    <p:sldId id="267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8" d="100"/>
          <a:sy n="88" d="100"/>
        </p:scale>
        <p:origin x="-106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Programmable TLS Meter</a:t>
            </a:r>
            <a:br>
              <a:rPr lang="en-US" dirty="0" smtClean="0"/>
            </a:br>
            <a:r>
              <a:rPr lang="en-US" sz="2000" dirty="0" smtClean="0"/>
              <a:t>(Temperature Light Sound)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William Kommritz</a:t>
            </a:r>
          </a:p>
          <a:p>
            <a:r>
              <a:rPr lang="en-US" dirty="0" smtClean="0"/>
              <a:t>PROJECTS </a:t>
            </a:r>
            <a:r>
              <a:rPr lang="en-US" dirty="0" smtClean="0"/>
              <a:t>- EET H294 </a:t>
            </a:r>
            <a:r>
              <a:rPr lang="en-US" dirty="0" smtClean="0"/>
              <a:t>– 01</a:t>
            </a:r>
          </a:p>
          <a:p>
            <a:r>
              <a:rPr lang="en-US" dirty="0" smtClean="0"/>
              <a:t>May 6, 2014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William\Dropbox\NVCC\Semester 6\PROJECTS - EET H294 - 01\TLS METER Files\Case Pictures\2014-03-28 12.12.3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1143000" y="-1143000"/>
            <a:ext cx="6858000" cy="9144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William\Dropbox\NVCC\Semester 6\PROJECTS - EET H294 - 01\TLS METER Files\Case Pictures\2014-03-28 13.52.4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1143000" y="-1143000"/>
            <a:ext cx="6858000" cy="9144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William\Dropbox\NVCC\Semester 6\PROJECTS - EET H294 - 01\TLS METER Files\PCB Pictures\Start to Begining Edited\2014-03-26 20.57.4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" y="300421"/>
            <a:ext cx="4495800" cy="6252779"/>
          </a:xfrm>
          <a:prstGeom prst="rect">
            <a:avLst/>
          </a:prstGeom>
          <a:noFill/>
        </p:spPr>
      </p:pic>
      <p:pic>
        <p:nvPicPr>
          <p:cNvPr id="5123" name="Picture 3" descr="C:\Users\William\Dropbox\NVCC\Semester 6\PROJECTS - EET H294 - 01\TLS METER Files\PCB Pictures\Start to Begining Edited\2014-03-26 22.20.3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95800" y="304800"/>
            <a:ext cx="4534344" cy="6248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C:\Users\William\Dropbox\NVCC\Semester 6\PROJECTS - EET H294 - 01\TLS METER Files\Breadboard Picture.jpg"/>
          <p:cNvPicPr>
            <a:picLocks noChangeAspect="1" noChangeArrowheads="1"/>
          </p:cNvPicPr>
          <p:nvPr/>
        </p:nvPicPr>
        <p:blipFill>
          <a:blip r:embed="rId2" cstate="print"/>
          <a:srcRect l="4392" t="26349" r="5581" b="28271"/>
          <a:stretch>
            <a:fillRect/>
          </a:stretch>
        </p:blipFill>
        <p:spPr bwMode="auto">
          <a:xfrm>
            <a:off x="0" y="1676400"/>
            <a:ext cx="9144000" cy="3581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Facts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</a:t>
            </a:r>
            <a:r>
              <a:rPr lang="en-US" dirty="0" smtClean="0"/>
              <a:t>ount up to 2500 counts per second sec in light counter mode (150K rpm) 4% accuracy</a:t>
            </a:r>
          </a:p>
          <a:p>
            <a:r>
              <a:rPr lang="en-US" dirty="0" smtClean="0"/>
              <a:t>568 lines of code</a:t>
            </a:r>
          </a:p>
          <a:p>
            <a:r>
              <a:rPr lang="en-US" dirty="0" smtClean="0"/>
              <a:t>9,662 of 32,256 bytes of program space</a:t>
            </a:r>
          </a:p>
          <a:p>
            <a:r>
              <a:rPr lang="en-US" dirty="0" smtClean="0"/>
              <a:t>Minimum program cycle speed of 15ms</a:t>
            </a:r>
          </a:p>
          <a:p>
            <a:r>
              <a:rPr lang="en-US" dirty="0" smtClean="0"/>
              <a:t>Case took 4.75 hours </a:t>
            </a:r>
            <a:r>
              <a:rPr lang="en-US" smtClean="0"/>
              <a:t>to print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TLS Meter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Temperature, light and sound measurement device</a:t>
            </a:r>
          </a:p>
          <a:p>
            <a:r>
              <a:rPr lang="en-US" dirty="0" smtClean="0"/>
              <a:t>Serial computer interface</a:t>
            </a:r>
          </a:p>
          <a:p>
            <a:r>
              <a:rPr lang="en-US" dirty="0" smtClean="0"/>
              <a:t>Light counter </a:t>
            </a:r>
            <a:r>
              <a:rPr lang="en-US" dirty="0" smtClean="0"/>
              <a:t>with count/min and count/sec</a:t>
            </a:r>
            <a:endParaRPr lang="en-US" dirty="0" smtClean="0"/>
          </a:p>
          <a:p>
            <a:r>
              <a:rPr lang="en-US" dirty="0" smtClean="0"/>
              <a:t>Sound counter with count/min and count/sec</a:t>
            </a:r>
          </a:p>
          <a:p>
            <a:r>
              <a:rPr lang="en-US" dirty="0" smtClean="0"/>
              <a:t>Linear VU meter</a:t>
            </a:r>
          </a:p>
          <a:p>
            <a:r>
              <a:rPr lang="en-US" dirty="0" smtClean="0"/>
              <a:t>Unlimited possibilities if reprogrammed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TLS Meter Capabilities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 line 16 character LCD screen</a:t>
            </a:r>
          </a:p>
          <a:p>
            <a:r>
              <a:rPr lang="en-US" dirty="0" smtClean="0"/>
              <a:t>3 LED indicators (2 are have PWM ability)</a:t>
            </a:r>
          </a:p>
          <a:p>
            <a:r>
              <a:rPr lang="en-US" dirty="0" smtClean="0"/>
              <a:t>-13 to 212 degree F temperature range</a:t>
            </a:r>
          </a:p>
          <a:p>
            <a:r>
              <a:rPr lang="en-US" dirty="0" smtClean="0"/>
              <a:t>Linear light level 0 to 999 (no units)</a:t>
            </a:r>
          </a:p>
          <a:p>
            <a:r>
              <a:rPr lang="en-US" dirty="0" smtClean="0"/>
              <a:t>Linear sound level 0 to 999 (no units)</a:t>
            </a:r>
          </a:p>
          <a:p>
            <a:r>
              <a:rPr lang="en-US" dirty="0" smtClean="0"/>
              <a:t>Serial, SPI and 3 GPIO expandability</a:t>
            </a:r>
          </a:p>
          <a:p>
            <a:r>
              <a:rPr lang="en-US" dirty="0" smtClean="0"/>
              <a:t>32KB program memory (9668b used)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Expansions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Piezoelectric buzzer or speaker</a:t>
            </a:r>
          </a:p>
          <a:p>
            <a:r>
              <a:rPr lang="en-US" dirty="0" smtClean="0"/>
              <a:t>Wireless communication (serial Bluetooth)</a:t>
            </a:r>
          </a:p>
          <a:p>
            <a:r>
              <a:rPr lang="en-US" dirty="0" smtClean="0"/>
              <a:t>SD card for logging sensor data</a:t>
            </a:r>
          </a:p>
          <a:p>
            <a:r>
              <a:rPr lang="en-US" dirty="0" smtClean="0"/>
              <a:t>Bigger screen LCD screen (20x4 or graphical)</a:t>
            </a:r>
          </a:p>
          <a:p>
            <a:r>
              <a:rPr lang="en-US" dirty="0" smtClean="0"/>
              <a:t>Expansion port for external sensors</a:t>
            </a:r>
          </a:p>
          <a:p>
            <a:r>
              <a:rPr lang="en-US" dirty="0" smtClean="0"/>
              <a:t>Connectors for controlling servos and motors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Encounters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ORCAD capture and layout is frustrating</a:t>
            </a:r>
          </a:p>
          <a:p>
            <a:r>
              <a:rPr lang="en-US" dirty="0" smtClean="0"/>
              <a:t>Input button holes were too small</a:t>
            </a:r>
          </a:p>
          <a:p>
            <a:r>
              <a:rPr lang="en-US" dirty="0" smtClean="0"/>
              <a:t>DC barrel jack holes were too small</a:t>
            </a:r>
          </a:p>
          <a:p>
            <a:r>
              <a:rPr lang="en-US" dirty="0" smtClean="0"/>
              <a:t>Very easy to write the program code</a:t>
            </a:r>
          </a:p>
          <a:p>
            <a:pPr lvl="1"/>
            <a:r>
              <a:rPr lang="en-US" dirty="0" smtClean="0"/>
              <a:t>To tempting to write all possible functions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William\Dropbox\NVCC\Semester 6\PROJECTS - EET H294 - 01\TLS METER Files\ORCAD Pictures\Capture\screenshot.1.jpg"/>
          <p:cNvPicPr>
            <a:picLocks noChangeAspect="1" noChangeArrowheads="1"/>
          </p:cNvPicPr>
          <p:nvPr/>
        </p:nvPicPr>
        <p:blipFill>
          <a:blip r:embed="rId2" cstate="print"/>
          <a:srcRect t="8759" r="32482" b="8029"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Test Data</a:t>
            </a:r>
            <a:endParaRPr lang="en-US" dirty="0"/>
          </a:p>
        </p:txBody>
      </p:sp>
      <p:pic>
        <p:nvPicPr>
          <p:cNvPr id="3" name="Picture 2" descr="C:\Users\William\Dropbox\NVCC\Semester 6\PROJECTS - EET H294 - 01\TLS METER Files\screenshot 7.jpg"/>
          <p:cNvPicPr>
            <a:picLocks noChangeAspect="1" noChangeArrowheads="1"/>
          </p:cNvPicPr>
          <p:nvPr/>
        </p:nvPicPr>
        <p:blipFill>
          <a:blip r:embed="rId2" cstate="print"/>
          <a:srcRect l="3311" t="11921" r="2318" b="8609"/>
          <a:stretch>
            <a:fillRect/>
          </a:stretch>
        </p:blipFill>
        <p:spPr bwMode="auto">
          <a:xfrm>
            <a:off x="0" y="1676400"/>
            <a:ext cx="9144000" cy="481263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William\Dropbox\NVCC\Semester 6\PROJECTS - EET H294 - 01\TLS METER Files\Case Pictures\2014-05-06 23.12.53.jpg"/>
          <p:cNvPicPr>
            <a:picLocks noChangeAspect="1" noChangeArrowheads="1"/>
          </p:cNvPicPr>
          <p:nvPr/>
        </p:nvPicPr>
        <p:blipFill>
          <a:blip r:embed="rId2" cstate="print"/>
          <a:srcRect l="13636" t="5682" r="13636" b="18182"/>
          <a:stretch>
            <a:fillRect/>
          </a:stretch>
        </p:blipFill>
        <p:spPr bwMode="auto">
          <a:xfrm>
            <a:off x="152400" y="838200"/>
            <a:ext cx="3657600" cy="5105400"/>
          </a:xfrm>
          <a:prstGeom prst="rect">
            <a:avLst/>
          </a:prstGeom>
          <a:noFill/>
        </p:spPr>
      </p:pic>
      <p:pic>
        <p:nvPicPr>
          <p:cNvPr id="1027" name="Picture 3" descr="C:\Users\William\Dropbox\NVCC\Semester 6\PROJECTS - EET H294 - 01\TLS METER Files\Case Pictures\screenshot.6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5020448" y="-389750"/>
            <a:ext cx="3124201" cy="4970502"/>
          </a:xfrm>
          <a:prstGeom prst="rect">
            <a:avLst/>
          </a:prstGeom>
          <a:noFill/>
        </p:spPr>
      </p:pic>
      <p:pic>
        <p:nvPicPr>
          <p:cNvPr id="1028" name="Picture 4" descr="C:\Users\William\Dropbox\NVCC\Semester 6\PROJECTS - EET H294 - 01\TLS METER Files\Case Pictures\screenshot.66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rot="5400000">
            <a:off x="6019165" y="2391410"/>
            <a:ext cx="1249045" cy="50006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William\Dropbox\NVCC\Semester 6\PROJECTS - EET H294 - 01\TLS METER Files\Case Pictures\2014-03-28 11.53.3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1143000" y="-1143000"/>
            <a:ext cx="6858000" cy="9144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231</Words>
  <Application>Microsoft Office PowerPoint</Application>
  <PresentationFormat>On-screen Show (4:3)</PresentationFormat>
  <Paragraphs>39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Programmable TLS Meter (Temperature Light Sound)</vt:lpstr>
      <vt:lpstr>What is the TLS Meter</vt:lpstr>
      <vt:lpstr>TLS Meter Capabilities</vt:lpstr>
      <vt:lpstr>Future Expansions</vt:lpstr>
      <vt:lpstr>Problems Encounters</vt:lpstr>
      <vt:lpstr>Slide 6</vt:lpstr>
      <vt:lpstr>Sample Test Data</vt:lpstr>
      <vt:lpstr>Slide 8</vt:lpstr>
      <vt:lpstr>Slide 9</vt:lpstr>
      <vt:lpstr>Slide 10</vt:lpstr>
      <vt:lpstr>Slide 11</vt:lpstr>
      <vt:lpstr>Slide 12</vt:lpstr>
      <vt:lpstr>Slide 13</vt:lpstr>
      <vt:lpstr>Interesting Facts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Programmable TLS Meter (Temperature Light Sound)</dc:title>
  <dc:creator>William</dc:creator>
  <cp:lastModifiedBy>William</cp:lastModifiedBy>
  <cp:revision>30</cp:revision>
  <dcterms:created xsi:type="dcterms:W3CDTF">2006-08-16T00:00:00Z</dcterms:created>
  <dcterms:modified xsi:type="dcterms:W3CDTF">2014-05-07T04:09:34Z</dcterms:modified>
</cp:coreProperties>
</file>

<file path=docProps/thumbnail.jpeg>
</file>